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60" r:id="rId6"/>
    <p:sldId id="259" r:id="rId7"/>
    <p:sldId id="258" r:id="rId8"/>
    <p:sldId id="261" r:id="rId9"/>
    <p:sldId id="265" r:id="rId10"/>
    <p:sldId id="266" r:id="rId11"/>
    <p:sldId id="262" r:id="rId12"/>
    <p:sldId id="263" r:id="rId13"/>
    <p:sldId id="273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Russian A2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МГТУ им. </a:t>
            </a:r>
            <a:r>
              <a:rPr lang="ru-RU" dirty="0" err="1"/>
              <a:t>Н.Э.Баумана</a:t>
            </a:r>
            <a:endParaRPr lang="ru-RU" dirty="0"/>
          </a:p>
          <a:p>
            <a:r>
              <a:rPr lang="ru-RU" dirty="0"/>
              <a:t>Л-1 ( «Русский язык»)</a:t>
            </a:r>
          </a:p>
        </p:txBody>
      </p:sp>
    </p:spTree>
    <p:extLst>
      <p:ext uri="{BB962C8B-B14F-4D97-AF65-F5344CB8AC3E}">
        <p14:creationId xmlns:p14="http://schemas.microsoft.com/office/powerpoint/2010/main" val="3837766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3" y="305118"/>
            <a:ext cx="8827294" cy="3645840"/>
          </a:xfrm>
        </p:spPr>
      </p:pic>
    </p:spTree>
    <p:extLst>
      <p:ext uri="{BB962C8B-B14F-4D97-AF65-F5344CB8AC3E}">
        <p14:creationId xmlns:p14="http://schemas.microsoft.com/office/powerpoint/2010/main" val="267622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2" t="8806"/>
          <a:stretch/>
        </p:blipFill>
        <p:spPr>
          <a:xfrm>
            <a:off x="300628" y="257086"/>
            <a:ext cx="8542744" cy="5550739"/>
          </a:xfrm>
        </p:spPr>
      </p:pic>
    </p:spTree>
    <p:extLst>
      <p:ext uri="{BB962C8B-B14F-4D97-AF65-F5344CB8AC3E}">
        <p14:creationId xmlns:p14="http://schemas.microsoft.com/office/powerpoint/2010/main" val="3649295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6" t="7409"/>
          <a:stretch/>
        </p:blipFill>
        <p:spPr>
          <a:xfrm>
            <a:off x="457200" y="22840"/>
            <a:ext cx="8316802" cy="5327802"/>
          </a:xfrm>
        </p:spPr>
      </p:pic>
    </p:spTree>
    <p:extLst>
      <p:ext uri="{BB962C8B-B14F-4D97-AF65-F5344CB8AC3E}">
        <p14:creationId xmlns:p14="http://schemas.microsoft.com/office/powerpoint/2010/main" val="325031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6" t="621"/>
          <a:stretch/>
        </p:blipFill>
        <p:spPr>
          <a:xfrm>
            <a:off x="0" y="274638"/>
            <a:ext cx="8720728" cy="5013901"/>
          </a:xfrm>
        </p:spPr>
      </p:pic>
    </p:spTree>
    <p:extLst>
      <p:ext uri="{BB962C8B-B14F-4D97-AF65-F5344CB8AC3E}">
        <p14:creationId xmlns:p14="http://schemas.microsoft.com/office/powerpoint/2010/main" val="295323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4638"/>
            <a:ext cx="8199512" cy="648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51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071" y="692696"/>
            <a:ext cx="7499679" cy="59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6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" y="274638"/>
            <a:ext cx="9132168" cy="5073427"/>
          </a:xfrm>
        </p:spPr>
      </p:pic>
    </p:spTree>
    <p:extLst>
      <p:ext uri="{BB962C8B-B14F-4D97-AF65-F5344CB8AC3E}">
        <p14:creationId xmlns:p14="http://schemas.microsoft.com/office/powerpoint/2010/main" val="350768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2157" cy="4063181"/>
          </a:xfrm>
        </p:spPr>
      </p:pic>
    </p:spTree>
    <p:extLst>
      <p:ext uri="{BB962C8B-B14F-4D97-AF65-F5344CB8AC3E}">
        <p14:creationId xmlns:p14="http://schemas.microsoft.com/office/powerpoint/2010/main" val="154195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1515"/>
          <a:stretch/>
        </p:blipFill>
        <p:spPr>
          <a:xfrm>
            <a:off x="179512" y="105674"/>
            <a:ext cx="4104456" cy="302449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6" t="46235" r="3801" b="15351"/>
          <a:stretch/>
        </p:blipFill>
        <p:spPr>
          <a:xfrm>
            <a:off x="4283969" y="105674"/>
            <a:ext cx="4680520" cy="3585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" y="2331490"/>
            <a:ext cx="8976427" cy="443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7" t="4150"/>
          <a:stretch/>
        </p:blipFill>
        <p:spPr>
          <a:xfrm>
            <a:off x="26280" y="10656"/>
            <a:ext cx="9117720" cy="5544616"/>
          </a:xfrm>
        </p:spPr>
      </p:pic>
    </p:spTree>
    <p:extLst>
      <p:ext uri="{BB962C8B-B14F-4D97-AF65-F5344CB8AC3E}">
        <p14:creationId xmlns:p14="http://schemas.microsoft.com/office/powerpoint/2010/main" val="81332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t="1357"/>
          <a:stretch/>
        </p:blipFill>
        <p:spPr>
          <a:xfrm>
            <a:off x="179512" y="255950"/>
            <a:ext cx="8685056" cy="5328592"/>
          </a:xfrm>
        </p:spPr>
      </p:pic>
    </p:spTree>
    <p:extLst>
      <p:ext uri="{BB962C8B-B14F-4D97-AF65-F5344CB8AC3E}">
        <p14:creationId xmlns:p14="http://schemas.microsoft.com/office/powerpoint/2010/main" val="372580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t="1660" r="28489" b="-1561"/>
          <a:stretch/>
        </p:blipFill>
        <p:spPr>
          <a:xfrm>
            <a:off x="627865" y="0"/>
            <a:ext cx="7888269" cy="6445736"/>
          </a:xfrm>
        </p:spPr>
      </p:pic>
    </p:spTree>
    <p:extLst>
      <p:ext uri="{BB962C8B-B14F-4D97-AF65-F5344CB8AC3E}">
        <p14:creationId xmlns:p14="http://schemas.microsoft.com/office/powerpoint/2010/main" val="20009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0" t="2136" b="1"/>
          <a:stretch/>
        </p:blipFill>
        <p:spPr>
          <a:xfrm>
            <a:off x="106577" y="23232"/>
            <a:ext cx="8930846" cy="5045760"/>
          </a:xfrm>
        </p:spPr>
      </p:pic>
    </p:spTree>
    <p:extLst>
      <p:ext uri="{BB962C8B-B14F-4D97-AF65-F5344CB8AC3E}">
        <p14:creationId xmlns:p14="http://schemas.microsoft.com/office/powerpoint/2010/main" val="306682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" t="-359"/>
          <a:stretch/>
        </p:blipFill>
        <p:spPr>
          <a:xfrm>
            <a:off x="35496" y="260648"/>
            <a:ext cx="8874932" cy="3914144"/>
          </a:xfrm>
        </p:spPr>
      </p:pic>
    </p:spTree>
    <p:extLst>
      <p:ext uri="{BB962C8B-B14F-4D97-AF65-F5344CB8AC3E}">
        <p14:creationId xmlns:p14="http://schemas.microsoft.com/office/powerpoint/2010/main" val="646264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</Words>
  <Application>Microsoft Macintosh PowerPoint</Application>
  <PresentationFormat>Экран (4:3)</PresentationFormat>
  <Paragraphs>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Russian A2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A2</dc:title>
  <dc:creator>Елена</dc:creator>
  <cp:lastModifiedBy>Пользователь Microsoft Office</cp:lastModifiedBy>
  <cp:revision>6</cp:revision>
  <dcterms:created xsi:type="dcterms:W3CDTF">2018-10-20T20:00:24Z</dcterms:created>
  <dcterms:modified xsi:type="dcterms:W3CDTF">2018-11-08T22:20:17Z</dcterms:modified>
</cp:coreProperties>
</file>